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7A553-88E9-4EB4-BA9F-A1749BB2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F81EE-BCA0-4201-9419-911697A8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AE9ED-830B-4F03-AA80-0C1BB75D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6E726-723E-47B1-9B2D-C8241E7D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75916-97FE-4157-9C3B-F9FEED12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2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5D68-E9C9-4249-8C08-428F73F6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10DE54-C211-4D4A-ABE5-9E8DD1395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BE3862-1A67-41F2-93B5-DACB7731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D6F84-5B06-41B4-BFE7-851B7EE8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0D9B9-D82F-43F1-81A8-27C9D082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2A575D-1E4A-48F2-9F15-062A35B4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3FE2CD-2692-488F-9461-318A7E76C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4AB6E-3552-4DFA-8C49-E2BB3B5C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FD34F-970E-4A21-9C8E-AA67B367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95686-AE02-4913-B343-5B879247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B9225-0E7D-4540-AF26-BD1812B3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DDB6F-F7A8-43C8-949C-77BE928E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5E90F-6623-464E-A375-6C37E246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CCA56-C268-4555-8E60-4C632BE8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BC52D-3B87-4E79-BB89-E538B2E0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0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16987-8067-48E5-A56E-FA7DFC5E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04C2D-73FD-4E99-A21C-64EDE4B6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942CB-8FA9-45FC-888D-5648A311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5BB95-8D2E-466B-9FD5-F549BD2E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2D621-1D96-4E83-8E8A-C5B83279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86D1E-719F-4B56-9B47-CF09C8B3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9325E-A03F-4B61-B87F-14389B027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236F09-9885-4718-98A8-2A07CAECF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3A6435-C036-484C-ADFD-F8A62F83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C23C8-9B15-48FC-8A85-C0DDFFD8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7B5CD2-7E62-4D06-AB5F-BB2EDBE4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1FC2E-A670-4EB5-B442-44855224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C7FAB-64C1-44A6-8C0F-DB87F7E1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B8B735-61E8-4285-809B-B4EC15679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528806-4FAF-4136-A95E-4BF48929D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68143C-11D0-4A81-82F9-FC3B6DE6C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9F850D-4008-4460-9673-79F51ACE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E1397A-DB5C-409E-9D3D-771359FB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85545C-ABAF-4B26-B204-4B4C121D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6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FC080-0061-4C5A-9E5F-18415673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53F113-58A8-4D4F-B25C-C989B7B1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DCA08-F7FB-4353-BD9B-F45605BA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384D13-9183-4A3D-8EC6-4F2B22B1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EE6953-7E10-418B-96BE-FC74C11B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4D9968-ACFB-4D04-B4CB-A6E1B082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A93506-8134-4074-8D49-376AD5BD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3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31A9A-2E25-4F64-BBC9-2282C5AD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96FE1-EC21-4FB3-A376-7B526D7E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9C3C4-46D7-4686-BAFA-FC45D31FA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8223ED-6E97-4F06-BA12-12D53065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C9B21D-9570-4065-9884-3AB674DC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36A44-6522-4411-8056-83457285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4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81C9F-C2D5-4965-9FD6-6F00983F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436D01-7A40-4B72-9D32-333F5BD4F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C59B7-E47A-49B4-B65B-DF2F382A4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DE11F2-A704-491B-9493-89DCEF81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4DC37-9C3A-46B6-A59E-166E702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C8B54-216F-4A55-84E3-7865AD7E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90A48-E22C-446C-A339-C8B8FAC1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F6C375-0264-4084-8A4C-A0C61C46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0F5A1-5AE6-4CE3-AB4D-671068943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CE00-1D70-46ED-92CE-A43B3B9E852A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CCA08-D94C-4D44-99CC-7E1C1E8FB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DD327-3BE5-4055-BB90-CA958AA76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910-8AE5-49AF-B682-94F5DAACC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502B21-7128-47B7-9A16-02B09787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6" y="1338605"/>
            <a:ext cx="4182507" cy="51328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8EC050-4796-4AFE-BDB1-37DAD060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18" y="1338605"/>
            <a:ext cx="6760398" cy="51328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D5C139-B6E6-43D7-A0B0-C31717C42C4F}"/>
              </a:ext>
            </a:extLst>
          </p:cNvPr>
          <p:cNvSpPr txBox="1"/>
          <p:nvPr/>
        </p:nvSpPr>
        <p:spPr>
          <a:xfrm>
            <a:off x="2837468" y="263951"/>
            <a:ext cx="694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корпус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900E4-D36A-4D8E-B48A-F3307075A001}"/>
              </a:ext>
            </a:extLst>
          </p:cNvPr>
          <p:cNvSpPr txBox="1"/>
          <p:nvPr/>
        </p:nvSpPr>
        <p:spPr>
          <a:xfrm>
            <a:off x="5608948" y="787171"/>
            <a:ext cx="162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</a:t>
            </a:r>
          </a:p>
        </p:txBody>
      </p:sp>
    </p:spTree>
    <p:extLst>
      <p:ext uri="{BB962C8B-B14F-4D97-AF65-F5344CB8AC3E}">
        <p14:creationId xmlns:p14="http://schemas.microsoft.com/office/powerpoint/2010/main" val="135864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D5C139-B6E6-43D7-A0B0-C31717C42C4F}"/>
              </a:ext>
            </a:extLst>
          </p:cNvPr>
          <p:cNvSpPr txBox="1"/>
          <p:nvPr/>
        </p:nvSpPr>
        <p:spPr>
          <a:xfrm>
            <a:off x="2837468" y="263951"/>
            <a:ext cx="694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корпус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900E4-D36A-4D8E-B48A-F3307075A001}"/>
              </a:ext>
            </a:extLst>
          </p:cNvPr>
          <p:cNvSpPr txBox="1"/>
          <p:nvPr/>
        </p:nvSpPr>
        <p:spPr>
          <a:xfrm>
            <a:off x="4883086" y="787171"/>
            <a:ext cx="3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маяк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ADA855-6677-4F24-9F10-EC4007F0A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93" y="1310391"/>
            <a:ext cx="3621660" cy="54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D5C139-B6E6-43D7-A0B0-C31717C42C4F}"/>
              </a:ext>
            </a:extLst>
          </p:cNvPr>
          <p:cNvSpPr txBox="1"/>
          <p:nvPr/>
        </p:nvSpPr>
        <p:spPr>
          <a:xfrm>
            <a:off x="2837468" y="263951"/>
            <a:ext cx="694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корпус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900E4-D36A-4D8E-B48A-F3307075A001}"/>
              </a:ext>
            </a:extLst>
          </p:cNvPr>
          <p:cNvSpPr txBox="1"/>
          <p:nvPr/>
        </p:nvSpPr>
        <p:spPr>
          <a:xfrm>
            <a:off x="4883086" y="787171"/>
            <a:ext cx="3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маяк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40096-B8C3-4E5A-B931-FC0621FD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90" y="1260834"/>
            <a:ext cx="5126355" cy="52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D5C139-B6E6-43D7-A0B0-C31717C42C4F}"/>
              </a:ext>
            </a:extLst>
          </p:cNvPr>
          <p:cNvSpPr txBox="1"/>
          <p:nvPr/>
        </p:nvSpPr>
        <p:spPr>
          <a:xfrm>
            <a:off x="2837468" y="263951"/>
            <a:ext cx="694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корпус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900E4-D36A-4D8E-B48A-F3307075A001}"/>
              </a:ext>
            </a:extLst>
          </p:cNvPr>
          <p:cNvSpPr txBox="1"/>
          <p:nvPr/>
        </p:nvSpPr>
        <p:spPr>
          <a:xfrm>
            <a:off x="4883086" y="787171"/>
            <a:ext cx="3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маяк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6D8AB7-F2EE-4CC4-97CE-BB764AB3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88" y="1187281"/>
            <a:ext cx="4140597" cy="55392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61861-5B6A-4DBB-BBA1-774988330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69" y="1187281"/>
            <a:ext cx="4140597" cy="55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D5C139-B6E6-43D7-A0B0-C31717C42C4F}"/>
              </a:ext>
            </a:extLst>
          </p:cNvPr>
          <p:cNvSpPr txBox="1"/>
          <p:nvPr/>
        </p:nvSpPr>
        <p:spPr>
          <a:xfrm>
            <a:off x="2837468" y="263951"/>
            <a:ext cx="694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корпус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0900E4-D36A-4D8E-B48A-F3307075A001}"/>
              </a:ext>
            </a:extLst>
          </p:cNvPr>
          <p:cNvSpPr txBox="1"/>
          <p:nvPr/>
        </p:nvSpPr>
        <p:spPr>
          <a:xfrm>
            <a:off x="4883086" y="787171"/>
            <a:ext cx="3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маяк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D1DA9-F575-41F7-9BD5-B556DCFCB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6" y="1187280"/>
            <a:ext cx="3963676" cy="5302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B1EBDF-9153-4662-9628-62B0B18AA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59" y="1187281"/>
            <a:ext cx="3963676" cy="53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64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gjuhyk ghjgj</dc:creator>
  <cp:lastModifiedBy>gjuhyk ghjgj</cp:lastModifiedBy>
  <cp:revision>2</cp:revision>
  <dcterms:created xsi:type="dcterms:W3CDTF">2024-01-24T10:35:14Z</dcterms:created>
  <dcterms:modified xsi:type="dcterms:W3CDTF">2024-01-24T10:44:22Z</dcterms:modified>
</cp:coreProperties>
</file>